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30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152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943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471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603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528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921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62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519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82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046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D654A-7344-433D-9F48-80DA75A59A9B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F8C56-1CA5-411F-BB4A-28582BECD26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155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86488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แบบจอกว้าง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1</cp:revision>
  <dcterms:created xsi:type="dcterms:W3CDTF">2022-06-06T13:20:39Z</dcterms:created>
  <dcterms:modified xsi:type="dcterms:W3CDTF">2022-06-06T13:21:00Z</dcterms:modified>
</cp:coreProperties>
</file>