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309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152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943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471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603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528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921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6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519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827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046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D654A-7344-433D-9F48-80DA75A59A9B}" type="datetimeFigureOut">
              <a:rPr lang="th-TH" smtClean="0"/>
              <a:t>06/06/65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8C56-1CA5-411F-BB4A-28582BECD26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155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864889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</cp:revision>
  <dcterms:created xsi:type="dcterms:W3CDTF">2022-06-06T13:20:39Z</dcterms:created>
  <dcterms:modified xsi:type="dcterms:W3CDTF">2022-06-06T13:21:00Z</dcterms:modified>
</cp:coreProperties>
</file>