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D85F-4E78-4A11-8CD4-176DB108FCCA}" type="datetimeFigureOut">
              <a:rPr lang="th-TH" smtClean="0"/>
              <a:t>06/06/65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3274F-BBF7-40EB-AD34-AD00A09DFF9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41979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D85F-4E78-4A11-8CD4-176DB108FCCA}" type="datetimeFigureOut">
              <a:rPr lang="th-TH" smtClean="0"/>
              <a:t>06/06/65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3274F-BBF7-40EB-AD34-AD00A09DFF9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60785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D85F-4E78-4A11-8CD4-176DB108FCCA}" type="datetimeFigureOut">
              <a:rPr lang="th-TH" smtClean="0"/>
              <a:t>06/06/65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3274F-BBF7-40EB-AD34-AD00A09DFF9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10565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D85F-4E78-4A11-8CD4-176DB108FCCA}" type="datetimeFigureOut">
              <a:rPr lang="th-TH" smtClean="0"/>
              <a:t>06/06/65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3274F-BBF7-40EB-AD34-AD00A09DFF9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14785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D85F-4E78-4A11-8CD4-176DB108FCCA}" type="datetimeFigureOut">
              <a:rPr lang="th-TH" smtClean="0"/>
              <a:t>06/06/65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3274F-BBF7-40EB-AD34-AD00A09DFF9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40361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D85F-4E78-4A11-8CD4-176DB108FCCA}" type="datetimeFigureOut">
              <a:rPr lang="th-TH" smtClean="0"/>
              <a:t>06/06/65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3274F-BBF7-40EB-AD34-AD00A09DFF9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02437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D85F-4E78-4A11-8CD4-176DB108FCCA}" type="datetimeFigureOut">
              <a:rPr lang="th-TH" smtClean="0"/>
              <a:t>06/06/65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3274F-BBF7-40EB-AD34-AD00A09DFF9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54201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D85F-4E78-4A11-8CD4-176DB108FCCA}" type="datetimeFigureOut">
              <a:rPr lang="th-TH" smtClean="0"/>
              <a:t>06/06/65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3274F-BBF7-40EB-AD34-AD00A09DFF9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28814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D85F-4E78-4A11-8CD4-176DB108FCCA}" type="datetimeFigureOut">
              <a:rPr lang="th-TH" smtClean="0"/>
              <a:t>06/06/65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3274F-BBF7-40EB-AD34-AD00A09DFF9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00533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D85F-4E78-4A11-8CD4-176DB108FCCA}" type="datetimeFigureOut">
              <a:rPr lang="th-TH" smtClean="0"/>
              <a:t>06/06/65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3274F-BBF7-40EB-AD34-AD00A09DFF9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31334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D85F-4E78-4A11-8CD4-176DB108FCCA}" type="datetimeFigureOut">
              <a:rPr lang="th-TH" smtClean="0"/>
              <a:t>06/06/65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3274F-BBF7-40EB-AD34-AD00A09DFF9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56106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3D85F-4E78-4A11-8CD4-176DB108FCCA}" type="datetimeFigureOut">
              <a:rPr lang="th-TH" smtClean="0"/>
              <a:t>06/06/65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3274F-BBF7-40EB-AD34-AD00A09DFF9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63615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84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426029" y="428399"/>
            <a:ext cx="9144000" cy="1865765"/>
          </a:xfrm>
        </p:spPr>
        <p:txBody>
          <a:bodyPr>
            <a:normAutofit/>
          </a:bodyPr>
          <a:lstStyle/>
          <a:p>
            <a:r>
              <a:rPr lang="th-TH" dirty="0" smtClean="0">
                <a:solidFill>
                  <a:schemeClr val="accent1">
                    <a:lumMod val="50000"/>
                  </a:schemeClr>
                </a:solidFill>
              </a:rPr>
              <a:t>ชาวตำบล</a:t>
            </a:r>
            <a:r>
              <a:rPr lang="th-TH" u="sng" dirty="0" smtClean="0">
                <a:solidFill>
                  <a:schemeClr val="accent1">
                    <a:lumMod val="50000"/>
                  </a:schemeClr>
                </a:solidFill>
              </a:rPr>
              <a:t>บางพลับ</a:t>
            </a:r>
            <a:r>
              <a:rPr lang="th-TH" dirty="0" smtClean="0">
                <a:solidFill>
                  <a:schemeClr val="accent1">
                    <a:lumMod val="50000"/>
                  </a:schemeClr>
                </a:solidFill>
              </a:rPr>
              <a:t>ร่วมใจ</a:t>
            </a:r>
            <a:r>
              <a:rPr lang="th-TH" dirty="0" smtClean="0"/>
              <a:t/>
            </a:r>
            <a:br>
              <a:rPr lang="th-TH" dirty="0" smtClean="0"/>
            </a:br>
            <a:r>
              <a:rPr lang="en-US" dirty="0" smtClean="0"/>
              <a:t>“</a:t>
            </a:r>
            <a:r>
              <a:rPr lang="th-TH" dirty="0" smtClean="0">
                <a:solidFill>
                  <a:schemeClr val="accent1">
                    <a:lumMod val="50000"/>
                  </a:schemeClr>
                </a:solidFill>
              </a:rPr>
              <a:t>กำจัดขยะ</a:t>
            </a:r>
            <a:r>
              <a:rPr lang="th-TH" b="1" dirty="0" smtClean="0">
                <a:solidFill>
                  <a:srgbClr val="FF0000"/>
                </a:solidFill>
              </a:rPr>
              <a:t>อันตรายชุมชน</a:t>
            </a:r>
            <a:r>
              <a:rPr lang="en-US" dirty="0" smtClean="0"/>
              <a:t>”</a:t>
            </a:r>
            <a:endParaRPr lang="th-TH" dirty="0"/>
          </a:p>
        </p:txBody>
      </p:sp>
      <p:pic>
        <p:nvPicPr>
          <p:cNvPr id="5" name="รูปภาพ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74" t="29475" r="13171"/>
          <a:stretch/>
        </p:blipFill>
        <p:spPr>
          <a:xfrm>
            <a:off x="9025813" y="0"/>
            <a:ext cx="3088432" cy="5141167"/>
          </a:xfrm>
          <a:prstGeom prst="rect">
            <a:avLst/>
          </a:prstGeom>
          <a:effectLst>
            <a:glow>
              <a:schemeClr val="accent1"/>
            </a:glow>
            <a:outerShdw blurRad="50800" dist="50800" dir="5400000" algn="ctr" rotWithShape="0">
              <a:schemeClr val="bg1"/>
            </a:outerShdw>
            <a:softEdge rad="127000"/>
          </a:effectLst>
        </p:spPr>
      </p:pic>
      <p:sp>
        <p:nvSpPr>
          <p:cNvPr id="6" name="สี่เหลี่ยมผืนผ้า 5"/>
          <p:cNvSpPr/>
          <p:nvPr/>
        </p:nvSpPr>
        <p:spPr>
          <a:xfrm>
            <a:off x="0" y="6214188"/>
            <a:ext cx="12192000" cy="6438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>
                <a:cs typeface="+mj-cs"/>
              </a:rPr>
              <a:t>ดำเนินการโดย องค์การบริหารส่วนตำบลบางพลับ อำเภอสองพี่น้อง จังหวัดสุพรรณบุรี</a:t>
            </a:r>
            <a:endParaRPr lang="th-TH" dirty="0">
              <a:cs typeface="+mj-cs"/>
            </a:endParaRPr>
          </a:p>
        </p:txBody>
      </p:sp>
      <p:pic>
        <p:nvPicPr>
          <p:cNvPr id="8" name="รูปภาพ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788" y="229494"/>
            <a:ext cx="1664911" cy="997745"/>
          </a:xfrm>
          <a:prstGeom prst="rect">
            <a:avLst/>
          </a:prstGeom>
        </p:spPr>
      </p:pic>
      <p:pic>
        <p:nvPicPr>
          <p:cNvPr id="9" name="รูปภาพ 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20" t="46530" r="14626"/>
          <a:stretch/>
        </p:blipFill>
        <p:spPr>
          <a:xfrm>
            <a:off x="-1" y="2043348"/>
            <a:ext cx="5019869" cy="4170840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12" name="สี่เหลี่ยมผืนผ้า 11"/>
          <p:cNvSpPr/>
          <p:nvPr/>
        </p:nvSpPr>
        <p:spPr>
          <a:xfrm>
            <a:off x="5624059" y="2794335"/>
            <a:ext cx="2797562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th-TH" sz="5400" b="1" cap="none" spc="0" dirty="0" smtClean="0">
                <a:ln w="13462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ขยะอันตราย</a:t>
            </a:r>
            <a:endParaRPr lang="th-TH" sz="5400" b="1" cap="none" spc="0" dirty="0">
              <a:ln w="13462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3" name="สี่เหลี่ยมผืนผ้า 12"/>
          <p:cNvSpPr/>
          <p:nvPr/>
        </p:nvSpPr>
        <p:spPr>
          <a:xfrm>
            <a:off x="5506719" y="4108018"/>
            <a:ext cx="336980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Wave4">
              <a:avLst/>
            </a:prstTxWarp>
            <a:spAutoFit/>
          </a:bodyPr>
          <a:lstStyle/>
          <a:p>
            <a:pPr algn="ctr"/>
            <a:r>
              <a:rPr lang="th-TH" sz="48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cs typeface="+mj-cs"/>
              </a:rPr>
              <a:t>ใกล้ตัวเรา</a:t>
            </a:r>
          </a:p>
          <a:p>
            <a:pPr algn="ctr"/>
            <a:r>
              <a:rPr lang="th-TH" sz="48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cs typeface="+mj-cs"/>
              </a:rPr>
              <a:t>แยกง่ายกว่าที่คิด</a:t>
            </a:r>
            <a:endParaRPr lang="th-TH" sz="48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94033914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30</Words>
  <Application>Microsoft Office PowerPoint</Application>
  <PresentationFormat>แบบจอกว้าง</PresentationFormat>
  <Paragraphs>5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7" baseType="lpstr">
      <vt:lpstr>Angsana New</vt:lpstr>
      <vt:lpstr>Arial</vt:lpstr>
      <vt:lpstr>Calibri</vt:lpstr>
      <vt:lpstr>Calibri Light</vt:lpstr>
      <vt:lpstr>Cordia New</vt:lpstr>
      <vt:lpstr>ธีมของ Office</vt:lpstr>
      <vt:lpstr>ชาวตำบลบางพลับร่วมใจ “กำจัดขยะอันตรายชุมชน”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ชาวตำบลบางพลับร่วมใจ “กำจัดขยะอันตรายชุมชน”</dc:title>
  <dc:creator>User</dc:creator>
  <cp:lastModifiedBy>User</cp:lastModifiedBy>
  <cp:revision>4</cp:revision>
  <dcterms:created xsi:type="dcterms:W3CDTF">2022-06-06T12:41:55Z</dcterms:created>
  <dcterms:modified xsi:type="dcterms:W3CDTF">2022-06-06T13:03:14Z</dcterms:modified>
</cp:coreProperties>
</file>